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9" r:id="rId2"/>
    <p:sldId id="261" r:id="rId3"/>
    <p:sldId id="413" r:id="rId4"/>
    <p:sldId id="414" r:id="rId5"/>
    <p:sldId id="416" r:id="rId6"/>
    <p:sldId id="417" r:id="rId7"/>
    <p:sldId id="421" r:id="rId8"/>
    <p:sldId id="420" r:id="rId9"/>
    <p:sldId id="419" r:id="rId10"/>
    <p:sldId id="418" r:id="rId11"/>
    <p:sldId id="415" r:id="rId12"/>
    <p:sldId id="422" r:id="rId13"/>
    <p:sldId id="423" r:id="rId14"/>
    <p:sldId id="424" r:id="rId15"/>
    <p:sldId id="425" r:id="rId16"/>
    <p:sldId id="431" r:id="rId17"/>
    <p:sldId id="430" r:id="rId18"/>
    <p:sldId id="429" r:id="rId19"/>
    <p:sldId id="428" r:id="rId20"/>
    <p:sldId id="427" r:id="rId21"/>
    <p:sldId id="433" r:id="rId22"/>
    <p:sldId id="432" r:id="rId23"/>
    <p:sldId id="434" r:id="rId24"/>
    <p:sldId id="436" r:id="rId25"/>
    <p:sldId id="435" r:id="rId26"/>
    <p:sldId id="438" r:id="rId27"/>
    <p:sldId id="437" r:id="rId28"/>
    <p:sldId id="439" r:id="rId29"/>
    <p:sldId id="440" r:id="rId30"/>
    <p:sldId id="441" r:id="rId31"/>
    <p:sldId id="442" r:id="rId32"/>
    <p:sldId id="411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43" r:id="rId43"/>
    <p:sldId id="41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8" d="100"/>
          <a:sy n="58" d="100"/>
        </p:scale>
        <p:origin x="92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CAA77-3AA6-4C57-96F9-701486662044}" type="datetimeFigureOut">
              <a:rPr lang="en-IN" smtClean="0"/>
              <a:t>22-12-2023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68329-1252-4345-9A5E-11DB9D7A9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85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EB103-16EC-4758-A978-CC77522AEBEA}" type="datetimeFigureOut">
              <a:rPr lang="en-US"/>
              <a:pPr>
                <a:defRPr/>
              </a:pPr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45A06-9704-4C28-94D3-B386196407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52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AE3ECE-C5A7-4AF2-8860-06FD1DD26ACD}" type="datetimeFigureOut">
              <a:rPr lang="en-US"/>
              <a:pPr>
                <a:defRPr/>
              </a:pPr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DEAAB-8758-4D28-B817-66C35A198A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052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710C3-6AAD-46A3-92E9-A3580BB14429}" type="datetimeFigureOut">
              <a:rPr lang="en-US"/>
              <a:pPr>
                <a:defRPr/>
              </a:pPr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3AD04-1D4D-48D5-87F9-E9321A5643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9982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A02A0-A90B-453D-8DAA-70FC78355B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886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574D5-DDCE-4D39-BCCE-56E46C906004}" type="datetimeFigureOut">
              <a:rPr lang="en-US" altLang="en-US"/>
              <a:pPr>
                <a:defRPr/>
              </a:pPr>
              <a:t>12/22/2023</a:t>
            </a:fld>
            <a:endParaRPr lang="en-US" alt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D1B682-8611-4190-948E-09A08ACC0A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06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073" y="0"/>
            <a:ext cx="8201891" cy="609600"/>
          </a:xfr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algn="ctr">
              <a:defRPr sz="2800" b="1">
                <a:solidFill>
                  <a:srgbClr val="C00000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63" y="951345"/>
            <a:ext cx="11508509" cy="5634182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98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64BE7-269D-467A-AC7A-4582DDC84F34}" type="datetimeFigureOut">
              <a:rPr lang="en-US"/>
              <a:pPr>
                <a:defRPr/>
              </a:pPr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0A9ED-9C19-4A5B-BBF3-CD68253FA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776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254" y="-1"/>
            <a:ext cx="8056419" cy="614937"/>
          </a:xfr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algn="ctr">
              <a:defRPr sz="2800" b="1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794327"/>
            <a:ext cx="5715000" cy="53826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94327"/>
            <a:ext cx="5715000" cy="53826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BE1D2-C570-4B19-8A82-77686A3BB4A4}" type="datetimeFigureOut">
              <a:rPr lang="en-US"/>
              <a:pPr>
                <a:defRPr/>
              </a:pPr>
              <a:t>12/22/2023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2BBD2-1018-404B-98F2-3B80F97F08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76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E0319-217F-42C4-80F6-8AE06444A8BA}" type="datetimeFigureOut">
              <a:rPr lang="en-US"/>
              <a:pPr>
                <a:defRPr/>
              </a:pPr>
              <a:t>12/22/2023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F3AC0-76DC-4C61-9AC8-E0E545C4AE8A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4740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E9EB6-8E5B-437B-B835-5BF31B1E00B5}" type="datetimeFigureOut">
              <a:rPr lang="en-US"/>
              <a:pPr>
                <a:defRPr/>
              </a:pPr>
              <a:t>12/22/2023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945DB-F095-4142-BFAE-B909CFF96B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7367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A02A0-A90B-453D-8DAA-70FC78355B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ECB48B-D221-46F5-99B1-19280BD2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073" y="0"/>
            <a:ext cx="8201891" cy="609600"/>
          </a:xfr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algn="ctr">
              <a:defRPr sz="2800" b="1">
                <a:solidFill>
                  <a:srgbClr val="C00000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3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DC9E3-D8A3-4953-A557-0C577A5C70B9}" type="datetimeFigureOut">
              <a:rPr lang="en-US"/>
              <a:pPr>
                <a:defRPr/>
              </a:pPr>
              <a:t>12/22/2023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C8960-A859-40C2-A14B-EB8324A3A9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82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96AE4-2993-40F9-AD42-C3061E2A1970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13137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2052" name="Group 15"/>
          <p:cNvGrpSpPr>
            <a:grpSpLocks/>
          </p:cNvGrpSpPr>
          <p:nvPr/>
        </p:nvGrpSpPr>
        <p:grpSpPr bwMode="auto">
          <a:xfrm>
            <a:off x="2" y="-11113"/>
            <a:ext cx="12272433" cy="6858001"/>
            <a:chOff x="0" y="-11089"/>
            <a:chExt cx="9203687" cy="6858000"/>
          </a:xfrm>
        </p:grpSpPr>
        <p:sp>
          <p:nvSpPr>
            <p:cNvPr id="2053" name="Rectangle 16"/>
            <p:cNvSpPr>
              <a:spLocks noChangeArrowheads="1"/>
            </p:cNvSpPr>
            <p:nvPr userDrawn="1"/>
          </p:nvSpPr>
          <p:spPr bwMode="auto">
            <a:xfrm>
              <a:off x="0" y="-11089"/>
              <a:ext cx="9176702" cy="6858000"/>
            </a:xfrm>
            <a:prstGeom prst="rect">
              <a:avLst/>
            </a:prstGeom>
            <a:solidFill>
              <a:srgbClr val="FFFFFF"/>
            </a:solidFill>
            <a:ln w="25400" algn="ctr">
              <a:solidFill>
                <a:srgbClr val="0070C0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IN" altLang="en-US" sz="2400" b="0" baseline="-2500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2054" name="TextBox 17"/>
            <p:cNvSpPr txBox="1">
              <a:spLocks noChangeArrowheads="1"/>
            </p:cNvSpPr>
            <p:nvPr userDrawn="1"/>
          </p:nvSpPr>
          <p:spPr bwMode="auto">
            <a:xfrm>
              <a:off x="550825" y="47649"/>
              <a:ext cx="10079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IN" altLang="en-US" sz="1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RV College of</a:t>
              </a:r>
            </a:p>
            <a:p>
              <a:pPr eaLnBrk="1" hangingPunct="1">
                <a:defRPr/>
              </a:pPr>
              <a:r>
                <a:rPr lang="en-IN" altLang="en-US" sz="1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Engineering</a:t>
              </a:r>
            </a:p>
          </p:txBody>
        </p:sp>
        <p:pic>
          <p:nvPicPr>
            <p:cNvPr id="2055" name="Picture 18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3" y="25006"/>
              <a:ext cx="523845" cy="523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Connector 19"/>
            <p:cNvCxnSpPr/>
            <p:nvPr userDrawn="1"/>
          </p:nvCxnSpPr>
          <p:spPr bwMode="auto">
            <a:xfrm>
              <a:off x="0" y="609624"/>
              <a:ext cx="9203687" cy="0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057" name="TextBox 20"/>
            <p:cNvSpPr txBox="1">
              <a:spLocks noChangeArrowheads="1"/>
            </p:cNvSpPr>
            <p:nvPr userDrawn="1"/>
          </p:nvSpPr>
          <p:spPr bwMode="auto">
            <a:xfrm>
              <a:off x="7086109" y="117499"/>
              <a:ext cx="205725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IN" altLang="en-US" sz="1200" i="1" dirty="0">
                  <a:solidFill>
                    <a:srgbClr val="0070C0"/>
                  </a:solidFill>
                  <a:latin typeface="Bookman Old Style" panose="02050604050505020204" pitchFamily="18" charset="0"/>
                </a:rPr>
                <a:t>Go, Change the World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955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6857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7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7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7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189" algn="l" defTabSz="68578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377" algn="l" defTabSz="68578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566" algn="l" defTabSz="68578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754" algn="l" defTabSz="68578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46" indent="-171446" algn="l" defTabSz="685783" rtl="0" eaLnBrk="0" fontAlgn="base" hangingPunct="0">
        <a:lnSpc>
          <a:spcPct val="90000"/>
        </a:lnSpc>
        <a:spcBef>
          <a:spcPts val="751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" y="0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FFFFFF"/>
              </a:solidFill>
            </a:endParaRPr>
          </a:p>
        </p:txBody>
      </p:sp>
      <p:sp>
        <p:nvSpPr>
          <p:cNvPr id="7171" name="object 2"/>
          <p:cNvSpPr txBox="1">
            <a:spLocks noChangeArrowheads="1"/>
          </p:cNvSpPr>
          <p:nvPr/>
        </p:nvSpPr>
        <p:spPr bwMode="auto">
          <a:xfrm>
            <a:off x="1875596" y="2126904"/>
            <a:ext cx="9842250" cy="1948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6931" rIns="0" bIns="0">
            <a:spAutoFit/>
          </a:bodyPr>
          <a:lstStyle/>
          <a:p>
            <a:pPr marL="7701" algn="ctr">
              <a:spcBef>
                <a:spcPts val="53"/>
              </a:spcBef>
              <a:tabLst>
                <a:tab pos="2131329" algn="l"/>
              </a:tabLst>
            </a:pPr>
            <a:r>
              <a:rPr lang="pt-BR" altLang="en-US" sz="4366" dirty="0">
                <a:solidFill>
                  <a:srgbClr val="C00000"/>
                </a:solidFill>
                <a:latin typeface="Trebuchet MS" panose="020B0603020202020204" pitchFamily="34" charset="0"/>
                <a:cs typeface="Times New Roman" pitchFamily="18" charset="0"/>
              </a:rPr>
              <a:t>Hydrogen Energy</a:t>
            </a:r>
          </a:p>
          <a:p>
            <a:pPr marL="7701" algn="ctr">
              <a:spcBef>
                <a:spcPts val="53"/>
              </a:spcBef>
              <a:tabLst>
                <a:tab pos="2131329" algn="l"/>
              </a:tabLst>
            </a:pPr>
            <a:endParaRPr lang="pt-BR" altLang="en-US" sz="2400" dirty="0">
              <a:solidFill>
                <a:srgbClr val="C00000"/>
              </a:solidFill>
              <a:latin typeface="Trebuchet MS" panose="020B0603020202020204" pitchFamily="34" charset="0"/>
              <a:cs typeface="Times New Roman" pitchFamily="18" charset="0"/>
            </a:endParaRPr>
          </a:p>
          <a:p>
            <a:pPr marL="7701">
              <a:spcBef>
                <a:spcPts val="53"/>
              </a:spcBef>
              <a:tabLst>
                <a:tab pos="2131329" algn="l"/>
              </a:tabLst>
            </a:pPr>
            <a:endParaRPr lang="pt-BR" altLang="en-US" sz="2400" dirty="0">
              <a:solidFill>
                <a:srgbClr val="C00000"/>
              </a:solidFill>
              <a:latin typeface="Trebuchet MS" panose="020B0603020202020204" pitchFamily="34" charset="0"/>
              <a:cs typeface="Times New Roman" pitchFamily="18" charset="0"/>
            </a:endParaRPr>
          </a:p>
          <a:p>
            <a:pPr marL="7701" algn="ctr">
              <a:spcBef>
                <a:spcPts val="53"/>
              </a:spcBef>
              <a:tabLst>
                <a:tab pos="2131329" algn="l"/>
              </a:tabLst>
            </a:pPr>
            <a:r>
              <a:rPr lang="en-US" altLang="en-US" sz="3200" b="1" dirty="0">
                <a:solidFill>
                  <a:srgbClr val="005893"/>
                </a:solidFill>
                <a:latin typeface="Helvetica-Bold" charset="0"/>
              </a:rPr>
              <a:t>UNIT 3</a:t>
            </a:r>
          </a:p>
        </p:txBody>
      </p:sp>
      <p:sp>
        <p:nvSpPr>
          <p:cNvPr id="7172" name="object 3"/>
          <p:cNvSpPr>
            <a:spLocks/>
          </p:cNvSpPr>
          <p:nvPr/>
        </p:nvSpPr>
        <p:spPr bwMode="auto">
          <a:xfrm>
            <a:off x="-3422" y="9626"/>
            <a:ext cx="5686441" cy="3927659"/>
          </a:xfrm>
          <a:custGeom>
            <a:avLst/>
            <a:gdLst>
              <a:gd name="T0" fmla="*/ 23708288 w 7436484"/>
              <a:gd name="T1" fmla="*/ 0 h 5134610"/>
              <a:gd name="T2" fmla="*/ 0 w 7436484"/>
              <a:gd name="T3" fmla="*/ 0 h 5134610"/>
              <a:gd name="T4" fmla="*/ 0 w 7436484"/>
              <a:gd name="T5" fmla="*/ 16402574 h 5134610"/>
              <a:gd name="T6" fmla="*/ 23708288 w 7436484"/>
              <a:gd name="T7" fmla="*/ 0 h 5134610"/>
              <a:gd name="T8" fmla="*/ 0 60000 65536"/>
              <a:gd name="T9" fmla="*/ 0 60000 65536"/>
              <a:gd name="T10" fmla="*/ 0 60000 65536"/>
              <a:gd name="T11" fmla="*/ 0 60000 65536"/>
              <a:gd name="T12" fmla="*/ 0 w 7436484"/>
              <a:gd name="T13" fmla="*/ 0 h 5134610"/>
              <a:gd name="T14" fmla="*/ 7436484 w 7436484"/>
              <a:gd name="T15" fmla="*/ 5134610 h 51346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36484" h="5134610">
                <a:moveTo>
                  <a:pt x="7435941" y="0"/>
                </a:moveTo>
                <a:lnTo>
                  <a:pt x="0" y="0"/>
                </a:lnTo>
                <a:lnTo>
                  <a:pt x="0" y="5134513"/>
                </a:lnTo>
                <a:lnTo>
                  <a:pt x="7435941" y="0"/>
                </a:lnTo>
                <a:close/>
              </a:path>
            </a:pathLst>
          </a:custGeom>
          <a:solidFill>
            <a:srgbClr val="005893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7173" name="object 4"/>
          <p:cNvSpPr>
            <a:spLocks noChangeArrowheads="1"/>
          </p:cNvSpPr>
          <p:nvPr/>
        </p:nvSpPr>
        <p:spPr bwMode="auto">
          <a:xfrm>
            <a:off x="286339" y="252217"/>
            <a:ext cx="1119575" cy="1116687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endParaRPr lang="en-US" altLang="en-US" sz="1092"/>
          </a:p>
        </p:txBody>
      </p:sp>
      <p:sp>
        <p:nvSpPr>
          <p:cNvPr id="7174" name="object 5"/>
          <p:cNvSpPr>
            <a:spLocks noChangeArrowheads="1"/>
          </p:cNvSpPr>
          <p:nvPr/>
        </p:nvSpPr>
        <p:spPr bwMode="auto">
          <a:xfrm>
            <a:off x="3398623" y="810561"/>
            <a:ext cx="88565" cy="89528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endParaRPr lang="en-US" altLang="en-US" sz="1092"/>
          </a:p>
        </p:txBody>
      </p:sp>
      <p:sp>
        <p:nvSpPr>
          <p:cNvPr id="6" name="object 6"/>
          <p:cNvSpPr txBox="1"/>
          <p:nvPr/>
        </p:nvSpPr>
        <p:spPr>
          <a:xfrm>
            <a:off x="1521433" y="437049"/>
            <a:ext cx="2310387" cy="739134"/>
          </a:xfrm>
          <a:prstGeom prst="rect">
            <a:avLst/>
          </a:prstGeom>
        </p:spPr>
        <p:txBody>
          <a:bodyPr lIns="0" tIns="8086" rIns="0" bIns="0">
            <a:spAutoFit/>
          </a:bodyPr>
          <a:lstStyle/>
          <a:p>
            <a:pPr marL="7701">
              <a:lnSpc>
                <a:spcPts val="2847"/>
              </a:lnSpc>
              <a:spcBef>
                <a:spcPts val="64"/>
              </a:spcBef>
              <a:defRPr/>
            </a:pPr>
            <a:r>
              <a:rPr lang="en-IN" sz="2577" b="1" spc="-21" dirty="0">
                <a:solidFill>
                  <a:srgbClr val="FFFFFF"/>
                </a:solidFill>
                <a:latin typeface="Helvetica-Bold"/>
                <a:ea typeface="ＭＳ Ｐゴシック" charset="0"/>
                <a:cs typeface="Helvetica-Bold"/>
              </a:rPr>
              <a:t>RV College of </a:t>
            </a:r>
          </a:p>
          <a:p>
            <a:pPr marL="7701">
              <a:lnSpc>
                <a:spcPts val="2847"/>
              </a:lnSpc>
              <a:spcBef>
                <a:spcPts val="64"/>
              </a:spcBef>
              <a:defRPr/>
            </a:pPr>
            <a:r>
              <a:rPr lang="en-IN" sz="2577" b="1" spc="-21" dirty="0">
                <a:solidFill>
                  <a:srgbClr val="FFFFFF"/>
                </a:solidFill>
                <a:latin typeface="Helvetica-Bold"/>
                <a:ea typeface="ＭＳ Ｐゴシック" charset="0"/>
                <a:cs typeface="Helvetica-Bold"/>
              </a:rPr>
              <a:t>Engineering</a:t>
            </a:r>
            <a:endParaRPr sz="2577" dirty="0">
              <a:latin typeface="Helvetica-Bold"/>
              <a:ea typeface="ＭＳ Ｐゴシック" charset="0"/>
              <a:cs typeface="Helvetica-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9924" y="247404"/>
            <a:ext cx="2559314" cy="297351"/>
          </a:xfrm>
          <a:prstGeom prst="rect">
            <a:avLst/>
          </a:prstGeom>
        </p:spPr>
        <p:txBody>
          <a:bodyPr wrap="square" lIns="0" tIns="7701" rIns="0" bIns="0">
            <a:spAutoFit/>
          </a:bodyPr>
          <a:lstStyle/>
          <a:p>
            <a:pPr marL="7701">
              <a:spcBef>
                <a:spcPts val="61"/>
              </a:spcBef>
              <a:defRPr/>
            </a:pPr>
            <a:r>
              <a:rPr sz="1819" i="1" spc="-3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Go, change </a:t>
            </a:r>
            <a:r>
              <a:rPr sz="1819" i="1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the</a:t>
            </a:r>
            <a:r>
              <a:rPr sz="1819" i="1" spc="-49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 </a:t>
            </a:r>
            <a:r>
              <a:rPr sz="1819" i="1" spc="-3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world</a:t>
            </a:r>
            <a:endParaRPr sz="1819" dirty="0">
              <a:latin typeface="Playfair Display"/>
              <a:ea typeface="ＭＳ Ｐゴシック" charset="0"/>
              <a:cs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Electrolyser</a:t>
            </a:r>
            <a:endParaRPr lang="en-US" altLang="en-US" sz="3275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93E4C-45C7-21BE-4CF2-1AB9063E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71" y="975970"/>
            <a:ext cx="9812119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6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Electrolyser</a:t>
            </a:r>
            <a:endParaRPr lang="en-US" altLang="en-US" sz="3275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61FC9-204D-D733-BE94-62A8321E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93" y="790806"/>
            <a:ext cx="11035035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0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3172" y="71763"/>
            <a:ext cx="6850790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Thermo</a:t>
            </a:r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Chemical Methods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86A28-CFBE-972B-930A-F3BA415F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93" y="875911"/>
            <a:ext cx="10935884" cy="573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8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Conti….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9AC12-22C3-90A1-7A60-7DACC510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00" y="1241159"/>
            <a:ext cx="11646639" cy="474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3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48179-C9B0-A58B-D582-FE377E488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45" y="767530"/>
            <a:ext cx="1009790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B9EF2-5C5D-FFC7-7ABB-C67993EC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1" y="825965"/>
            <a:ext cx="10440857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F47CC-7A45-8D02-D909-1F233478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03" y="1733313"/>
            <a:ext cx="998359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4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Fossil Fuel Method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A5F76-F120-FA66-131C-14036C61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56" y="825965"/>
            <a:ext cx="10126488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05B5C-025E-0C86-77D0-90BBF571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2" y="767530"/>
            <a:ext cx="9055076" cy="58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9213" y="130436"/>
            <a:ext cx="6486968" cy="110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Steam Gasification Process and Applications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58392-FD0F-F436-A32D-88A67179C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71" y="1139514"/>
            <a:ext cx="10293885" cy="53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47DC-811C-9D75-3513-4A1DF3A8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2" y="832703"/>
            <a:ext cx="11526107" cy="584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Energy Method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8BBDC-7A54-58AA-9DE4-74672872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35" y="948387"/>
            <a:ext cx="10069330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7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-2995" y="-72892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Energy Method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53B39-784A-0880-C838-F9BD2BCB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71" y="1002757"/>
            <a:ext cx="9679960" cy="550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Energy Method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1B905-D6A1-49CE-B405-C2C04EC0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45" y="1027886"/>
            <a:ext cx="9916909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6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135" y="36581"/>
            <a:ext cx="6063343" cy="110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Steam Methane Reformer Process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B62A2-269A-A1A0-217C-A271C508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9" y="1205977"/>
            <a:ext cx="9183382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0" y="2754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Gassification</a:t>
            </a:r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B689B-7D68-3423-3CB5-0335B09A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71" y="1077760"/>
            <a:ext cx="9121706" cy="57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9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Hydrogen Cycle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0DA1A-08F6-5D79-B7B5-8B5658881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93" y="1241159"/>
            <a:ext cx="923101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Hydrogen Storage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D61B8-7EF6-E30D-5062-CB645D584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02" y="937071"/>
            <a:ext cx="999312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40F6E-8502-C42F-320F-4723C843B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041" y="891138"/>
            <a:ext cx="9303356" cy="57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0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3039-BD07-8816-DD12-30C5553F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89" y="845686"/>
            <a:ext cx="9566270" cy="57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3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F48F5-752C-42B8-F389-2E7BD8D5C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02" y="709976"/>
            <a:ext cx="9897856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5777" y="144933"/>
            <a:ext cx="6648662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Hydrogen Production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7D99E-8E48-91D1-BF9A-678CD23E4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0" y="863976"/>
            <a:ext cx="1073685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7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43388-FB1F-BBAF-687E-EFB57BA82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40" y="1286611"/>
            <a:ext cx="10174120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8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 Capacities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7D3D7-C456-3A40-D9F9-754237C5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04" y="1048463"/>
            <a:ext cx="9821646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7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C54C8-1386-881C-50B7-8097CEAB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F3974-223B-EB16-8884-86A4F56B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951345"/>
            <a:ext cx="11508509" cy="525918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2699655-7EF7-1755-713E-9E28BE432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301" y="-19974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3429916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C54C8-1386-881C-50B7-8097CEAB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2699655-7EF7-1755-713E-9E28BE432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301" y="-19974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3E460-9A48-74FF-FE25-21E71836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4" y="793214"/>
            <a:ext cx="11513116" cy="56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10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C54C8-1386-881C-50B7-8097CEAB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2699655-7EF7-1755-713E-9E28BE432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301" y="-19974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4EF85-309A-ED84-72E0-E3E4480D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8" y="951345"/>
            <a:ext cx="11332795" cy="44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23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C54C8-1386-881C-50B7-8097CEAB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2699655-7EF7-1755-713E-9E28BE432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335" y="0"/>
            <a:ext cx="6294359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Hydrogen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C9A30-9A18-6EB7-A4EA-3441C799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80" y="951345"/>
            <a:ext cx="11089757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72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C54C8-1386-881C-50B7-8097CEAB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2699655-7EF7-1755-713E-9E28BE432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335" y="0"/>
            <a:ext cx="6294359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Hydrogen Energy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6CA3-7C85-044F-C6B0-98F1DA1D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774466"/>
            <a:ext cx="11397674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10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0941D2-9B6B-276C-4B2B-DB45DE4E1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114" y="884812"/>
            <a:ext cx="10972800" cy="5634037"/>
          </a:xfr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2699655-7EF7-1755-713E-9E28BE432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335" y="0"/>
            <a:ext cx="6294359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H2 Energy</a:t>
            </a:r>
          </a:p>
        </p:txBody>
      </p:sp>
    </p:spTree>
    <p:extLst>
      <p:ext uri="{BB962C8B-B14F-4D97-AF65-F5344CB8AC3E}">
        <p14:creationId xmlns:p14="http://schemas.microsoft.com/office/powerpoint/2010/main" val="3753393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B2699655-7EF7-1755-713E-9E28BE432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335" y="0"/>
            <a:ext cx="6294359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H2 Energy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B43A88-9CF7-DA87-5E5C-B592406FD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F7010-E1B4-7315-FBE1-944A8A70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793519"/>
            <a:ext cx="11397674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0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B2699655-7EF7-1755-713E-9E28BE432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335" y="0"/>
            <a:ext cx="6294359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H2 Energy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518EDD-7BBA-8672-5258-20C94BE3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400" y="801579"/>
            <a:ext cx="11123199" cy="5853724"/>
          </a:xfrm>
        </p:spPr>
      </p:pic>
    </p:spTree>
    <p:extLst>
      <p:ext uri="{BB962C8B-B14F-4D97-AF65-F5344CB8AC3E}">
        <p14:creationId xmlns:p14="http://schemas.microsoft.com/office/powerpoint/2010/main" val="70784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C72AC-4123-F480-6212-8C2F1028E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25" y="812982"/>
            <a:ext cx="8954750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2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B2699655-7EF7-1755-713E-9E28BE432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9981" y="0"/>
            <a:ext cx="6294359" cy="110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H2 Energy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32AA9-0158-FBC1-D2E9-F1C72E902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24" y="1420110"/>
            <a:ext cx="4369801" cy="334562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E8A052-15DE-A824-41E8-9AEB5440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625" y="2473712"/>
            <a:ext cx="6830378" cy="12384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344D7-A9BD-8D3C-9A9C-0CF53991DE7C}"/>
              </a:ext>
            </a:extLst>
          </p:cNvPr>
          <p:cNvSpPr txBox="1"/>
          <p:nvPr/>
        </p:nvSpPr>
        <p:spPr>
          <a:xfrm>
            <a:off x="5505681" y="1950492"/>
            <a:ext cx="2646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08307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B2699655-7EF7-1755-713E-9E28BE432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9981" y="0"/>
            <a:ext cx="6294359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of  H2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30FD0-CF97-101B-3E59-5DA305FCD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1" y="1677547"/>
            <a:ext cx="11624517" cy="32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94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2073-5BED-4DB4-80D7-34D30FE3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45" y="2767788"/>
            <a:ext cx="11508509" cy="5634182"/>
          </a:xfrm>
        </p:spPr>
        <p:txBody>
          <a:bodyPr/>
          <a:lstStyle/>
          <a:p>
            <a:pPr marL="0" indent="0" algn="ctr">
              <a:buNone/>
            </a:pPr>
            <a:r>
              <a:rPr lang="en-IN" sz="6600" dirty="0">
                <a:latin typeface="Lucida Calligraphy" panose="03010101010101010101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1974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4D4B-DE33-4769-A50E-99FBF41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5025-5B96-4303-95F1-64DBDDACB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22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E3AA7-3B3B-876D-D923-8D371AB63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47" y="768770"/>
            <a:ext cx="10212225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4641F-6C27-74CE-AE6A-743FBF47A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9" y="980255"/>
            <a:ext cx="1098381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Electrolyser</a:t>
            </a:r>
            <a:endParaRPr lang="en-US" altLang="en-US" sz="3275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72E98-2E4B-5050-094A-02F805AC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85" y="918809"/>
            <a:ext cx="9167265" cy="55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5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Electrolyser</a:t>
            </a:r>
            <a:endParaRPr lang="en-US" altLang="en-US" sz="3275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46A7D-8F26-D1E4-979E-C4D8FE5C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8" y="1105139"/>
            <a:ext cx="11576088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4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164F1-2F3D-4E1D-8A95-BF857C65D368}"/>
              </a:ext>
            </a:extLst>
          </p:cNvPr>
          <p:cNvSpPr/>
          <p:nvPr/>
        </p:nvSpPr>
        <p:spPr>
          <a:xfrm>
            <a:off x="428" y="36581"/>
            <a:ext cx="12194995" cy="6858001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180980" indent="-173279">
              <a:lnSpc>
                <a:spcPts val="1082"/>
              </a:lnSpc>
              <a:spcBef>
                <a:spcPts val="82"/>
              </a:spcBef>
              <a:buFont typeface="Arial" panose="020B0604020202020204" pitchFamily="34" charset="0"/>
              <a:buChar char="•"/>
              <a:defRPr/>
            </a:pPr>
            <a:endParaRPr lang="en-IN" sz="1092" dirty="0">
              <a:latin typeface="Helvetica-Bold"/>
              <a:cs typeface="Helvetica-Bold"/>
            </a:endParaRPr>
          </a:p>
        </p:txBody>
      </p:sp>
      <p:sp>
        <p:nvSpPr>
          <p:cNvPr id="8195" name="object 4">
            <a:extLst>
              <a:ext uri="{FF2B5EF4-FFF2-40B4-BE49-F238E27FC236}">
                <a16:creationId xmlns:a16="http://schemas.microsoft.com/office/drawing/2014/main" id="{D4498A24-9E38-4630-BFAB-8574C2E7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30309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6" name="object 10">
            <a:extLst>
              <a:ext uri="{FF2B5EF4-FFF2-40B4-BE49-F238E27FC236}">
                <a16:creationId xmlns:a16="http://schemas.microsoft.com/office/drawing/2014/main" id="{08C6DC17-11E0-4F5E-9169-AD3CB4306FEE}"/>
              </a:ext>
            </a:extLst>
          </p:cNvPr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29712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39AB1B-A1C0-4F18-91DC-030D16AA104E}"/>
              </a:ext>
            </a:extLst>
          </p:cNvPr>
          <p:cNvSpPr txBox="1"/>
          <p:nvPr/>
        </p:nvSpPr>
        <p:spPr>
          <a:xfrm>
            <a:off x="1151771" y="249330"/>
            <a:ext cx="1201401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 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</a:t>
            </a:r>
            <a:r>
              <a:rPr lang="en-IN" sz="970" b="1" spc="3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23F9FD33-6623-42ED-BA73-F53D445A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7928" y="71763"/>
            <a:ext cx="4759398" cy="5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75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Electrolyser</a:t>
            </a:r>
            <a:endParaRPr lang="en-US" altLang="en-US" sz="3275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3962" y="230901"/>
            <a:ext cx="26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i="1" dirty="0">
                <a:solidFill>
                  <a:schemeClr val="accent5">
                    <a:lumMod val="50000"/>
                  </a:schemeClr>
                </a:solidFill>
                <a:latin typeface="Playfair Display"/>
                <a:ea typeface="ＭＳ Ｐゴシック" panose="020B0600070205080204" pitchFamily="34" charset="-128"/>
              </a:rPr>
              <a:t>Go, change the world</a:t>
            </a:r>
            <a:r>
              <a:rPr lang="en-IN" b="1" i="1" dirty="0">
                <a:solidFill>
                  <a:schemeClr val="accent5">
                    <a:lumMod val="50000"/>
                  </a:schemeClr>
                </a:solidFill>
                <a:latin typeface="Playfair Displa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57155-0601-59B4-D33E-5221EC77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9" y="779390"/>
            <a:ext cx="1071941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1"/>
    </mc:Choice>
    <mc:Fallback xmlns="">
      <p:transition spd="slow" advTm="14291"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6971</TotalTime>
  <Words>407</Words>
  <Application>Microsoft Office PowerPoint</Application>
  <PresentationFormat>Widescreen</PresentationFormat>
  <Paragraphs>139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Bookman Old Style</vt:lpstr>
      <vt:lpstr>Calibri</vt:lpstr>
      <vt:lpstr>Calibri Light</vt:lpstr>
      <vt:lpstr>Helvetica-Bold</vt:lpstr>
      <vt:lpstr>Lucida Calligraphy</vt:lpstr>
      <vt:lpstr>Playfair Display</vt:lpstr>
      <vt:lpstr>Symbol</vt:lpstr>
      <vt:lpstr>Times New Roman</vt:lpstr>
      <vt:lpstr>Trebuchet MS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HIGHER EDUCATION</dc:title>
  <dc:creator>svm</dc:creator>
  <cp:lastModifiedBy>Raja</cp:lastModifiedBy>
  <cp:revision>41</cp:revision>
  <dcterms:created xsi:type="dcterms:W3CDTF">2020-01-17T04:33:43Z</dcterms:created>
  <dcterms:modified xsi:type="dcterms:W3CDTF">2023-12-24T06:01:45Z</dcterms:modified>
</cp:coreProperties>
</file>